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319" r:id="rId3"/>
    <p:sldId id="303" r:id="rId4"/>
    <p:sldId id="320" r:id="rId5"/>
    <p:sldId id="305" r:id="rId6"/>
    <p:sldId id="321" r:id="rId7"/>
    <p:sldId id="308" r:id="rId8"/>
    <p:sldId id="322" r:id="rId9"/>
    <p:sldId id="309" r:id="rId10"/>
    <p:sldId id="323" r:id="rId11"/>
    <p:sldId id="311" r:id="rId12"/>
    <p:sldId id="324" r:id="rId13"/>
    <p:sldId id="313" r:id="rId14"/>
    <p:sldId id="325" r:id="rId15"/>
    <p:sldId id="315" r:id="rId16"/>
    <p:sldId id="326" r:id="rId17"/>
    <p:sldId id="317" r:id="rId18"/>
    <p:sldId id="31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83E"/>
    <a:srgbClr val="01883E"/>
    <a:srgbClr val="0070A2"/>
    <a:srgbClr val="0094DA"/>
    <a:srgbClr val="008545"/>
    <a:srgbClr val="EBF5FE"/>
    <a:srgbClr val="F3F8F2"/>
    <a:srgbClr val="70AF00"/>
    <a:srgbClr val="68A500"/>
    <a:srgbClr val="5DA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599" autoAdjust="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AA574-A806-4451-98AF-E4D7D992083B}" type="datetimeFigureOut">
              <a:rPr lang="ru-BY" smtClean="0"/>
              <a:t>28.05.2026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0CF0-3717-4A91-A2CA-30F033080CD1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7020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Сентябрь 2025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1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преданным своей Родине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3118" y="1541721"/>
            <a:ext cx="6484776" cy="50270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Объект 14">
            <a:extLst>
              <a:ext uri="{FF2B5EF4-FFF2-40B4-BE49-F238E27FC236}">
                <a16:creationId xmlns:a16="http://schemas.microsoft.com/office/drawing/2014/main" id="{B06889F7-305D-4F9A-A87A-0571728E4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07" y="1454960"/>
            <a:ext cx="4338540" cy="237992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0EA9D7-9508-40C1-A567-0B7A5DF06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008" y="4127456"/>
            <a:ext cx="4338540" cy="2377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27EE61-A082-49FE-B9FA-D4F197B09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84" y="3013788"/>
            <a:ext cx="4338540" cy="32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3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Февраль 2026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6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значит быть частью белорусского общества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95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3788" y="1541722"/>
            <a:ext cx="6643396" cy="49523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Объект 8">
            <a:extLst>
              <a:ext uri="{FF2B5EF4-FFF2-40B4-BE49-F238E27FC236}">
                <a16:creationId xmlns:a16="http://schemas.microsoft.com/office/drawing/2014/main" id="{52335A3C-6FCA-4C98-9FF4-614E2934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1525588"/>
            <a:ext cx="4180115" cy="2383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96EFD6-540B-4022-9029-28BCE6536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3995802"/>
            <a:ext cx="4180115" cy="2673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6C1136-1DD5-4415-972D-CA00BE577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95" y="3181739"/>
            <a:ext cx="4510670" cy="33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0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Март 2026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7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значит разделять и поддерживать духовные ценности белорусского общества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5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95127" y="1541721"/>
            <a:ext cx="6680718" cy="4933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B743D87A-45EC-4F1D-8454-827509662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95" y="1525035"/>
            <a:ext cx="4059094" cy="22631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E55B23-3394-4B82-A077-E80D22E79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94" y="3833220"/>
            <a:ext cx="4059093" cy="2847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990D64-F9D1-40D7-9A81-5B9F1453E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216" y="3013788"/>
            <a:ext cx="4609043" cy="36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0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Апрель 2026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8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значит гордиться достижениями Беларуси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12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8472" y="1541722"/>
            <a:ext cx="6615405" cy="49803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Объект 7">
            <a:extLst>
              <a:ext uri="{FF2B5EF4-FFF2-40B4-BE49-F238E27FC236}">
                <a16:creationId xmlns:a16="http://schemas.microsoft.com/office/drawing/2014/main" id="{D06DF21C-9B28-43C2-AE3B-85FDE2E18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73" y="1399592"/>
            <a:ext cx="4021494" cy="23793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E8B1DC-10D5-493F-AFF9-4BAE57A4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471" y="3921028"/>
            <a:ext cx="4017612" cy="26946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DB9C1F-4C8D-4049-9645-29B00EA0B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15" y="3032450"/>
            <a:ext cx="4889243" cy="35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2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Май 2026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9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значит занимать активную гражданскую позицию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81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6269-6FA9-497F-A902-65AF7F2EC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093" y="276915"/>
            <a:ext cx="9021339" cy="971205"/>
          </a:xfrm>
        </p:spPr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достойным гражданином Республики Беларусь –</a:t>
            </a:r>
            <a:b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гордиться достижениями Беларуси»</a:t>
            </a:r>
            <a:br>
              <a:rPr lang="ru-RU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F9C7AC0A-EF7A-460A-8C69-5E76B1D18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7391" y="1525035"/>
            <a:ext cx="4336470" cy="4857104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DDE513-2FEE-4AD4-AC62-12060D7E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820" y="1525034"/>
            <a:ext cx="4198776" cy="48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64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9143" y="1541722"/>
            <a:ext cx="6643396" cy="5036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3200" dirty="0">
              <a:solidFill>
                <a:srgbClr val="01883E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156DD188-829E-42DC-8623-3467F8E8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65" y="1354677"/>
            <a:ext cx="3913321" cy="2286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620DF7-77C7-4E1B-98B9-521E0FBFC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865" y="3899030"/>
            <a:ext cx="3913322" cy="2700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00946D-C486-45ED-968F-3F1D914B1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637" y="3899031"/>
            <a:ext cx="4545804" cy="26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1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Октябрь 2025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2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значит чтить законы своего государства и брать на себя ответственность за будущее своей страны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50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9812" y="1541721"/>
            <a:ext cx="6746033" cy="49990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Объект 16">
            <a:extLst>
              <a:ext uri="{FF2B5EF4-FFF2-40B4-BE49-F238E27FC236}">
                <a16:creationId xmlns:a16="http://schemas.microsoft.com/office/drawing/2014/main" id="{B28BE60F-D872-46D7-92DA-5CB2957C6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2" y="1314540"/>
            <a:ext cx="4049485" cy="25612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8B2C3-58DE-47BE-A1C5-BF7D0982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37" y="3149113"/>
            <a:ext cx="4516016" cy="25612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7A0975-0415-4585-85C3-38D117B73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12" y="4023432"/>
            <a:ext cx="4049485" cy="24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Ноябрь 2025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3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значит грамотно пользоваться своими правами, честно и добросовестно исполнять свои обязанности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88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9812" y="1532391"/>
            <a:ext cx="6739948" cy="5036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Объект 12">
            <a:extLst>
              <a:ext uri="{FF2B5EF4-FFF2-40B4-BE49-F238E27FC236}">
                <a16:creationId xmlns:a16="http://schemas.microsoft.com/office/drawing/2014/main" id="{6E1D5055-5247-4583-A447-E149A6DC6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24" y="1382976"/>
            <a:ext cx="4304231" cy="2467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2C729A-94B3-48D5-8E1F-86D58734D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46" y="3850548"/>
            <a:ext cx="4489676" cy="24675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D04675-DD7F-4A11-BA1F-7423D1E58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24" y="3985404"/>
            <a:ext cx="4304231" cy="25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Декабрь 2025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4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значит знать и уважать историю своей страны, белорусского народа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66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6464" y="1541722"/>
            <a:ext cx="6624735" cy="50176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2FADC1-1EF0-4D21-BA23-6F7AB77E5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464" y="1352282"/>
            <a:ext cx="4718713" cy="23146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C4FD80-A5EA-4143-BC94-46ED92E6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645" y="3229048"/>
            <a:ext cx="4065507" cy="29758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E1E621-092C-45DC-8F23-B9C660AA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464" y="3773050"/>
            <a:ext cx="4714143" cy="27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8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Январь 2026 г.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1541722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5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– значит в любую минуту быть готовым защитить ее</a:t>
            </a:r>
            <a:br>
              <a:rPr lang="ru-RU" sz="3200" dirty="0">
                <a:solidFill>
                  <a:srgbClr val="01883E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37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525</TotalTime>
  <Words>250</Words>
  <Application>Microsoft Office PowerPoint</Application>
  <PresentationFormat>Широкоэкранный</PresentationFormat>
  <Paragraphs>27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 Тема 1  Быть достойным гражданином Республики Беларусь  –  быть преданным своей Родине </vt:lpstr>
      <vt:lpstr>  </vt:lpstr>
      <vt:lpstr> Тема 2  Быть достойным гражданином Республики Беларусь  –  значит чтить законы своего государства и брать на себя ответственность за будущее своей страны </vt:lpstr>
      <vt:lpstr> </vt:lpstr>
      <vt:lpstr> Тема 3  Быть достойным гражданином Республики Беларусь  – значит грамотно пользоваться своими правами, честно и добросовестно исполнять свои обязанности </vt:lpstr>
      <vt:lpstr>  </vt:lpstr>
      <vt:lpstr> Тема 4  Быть достойным гражданином Республики Беларусь  – значит знать и уважать историю своей страны, белорусского народа </vt:lpstr>
      <vt:lpstr> </vt:lpstr>
      <vt:lpstr> Тема 5  Быть достойным гражданином Республики Беларусь  – значит в любую минуту быть готовым защитить ее </vt:lpstr>
      <vt:lpstr> </vt:lpstr>
      <vt:lpstr> Тема 6  Быть достойным гражданином Республики Беларусь   – значит быть частью белорусского общества </vt:lpstr>
      <vt:lpstr>  </vt:lpstr>
      <vt:lpstr> Тема 7  Быть достойным гражданином Республики Беларусь  – значит разделять и поддерживать духовные ценности белорусского общества </vt:lpstr>
      <vt:lpstr>  </vt:lpstr>
      <vt:lpstr> Тема 8  Быть достойным гражданином Республики Беларусь  – значит гордиться достижениями Беларуси </vt:lpstr>
      <vt:lpstr> </vt:lpstr>
      <vt:lpstr> Тема 9  Быть достойным гражданином Республики Беларусь  – значит занимать активную гражданскую позицию </vt:lpstr>
      <vt:lpstr> «Быть достойным гражданином Республики Беларусь – значит гордиться достижениями Беларуси»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KAB23_5</cp:lastModifiedBy>
  <cp:revision>23</cp:revision>
  <dcterms:created xsi:type="dcterms:W3CDTF">2025-09-09T13:15:08Z</dcterms:created>
  <dcterms:modified xsi:type="dcterms:W3CDTF">2026-05-28T12:52:22Z</dcterms:modified>
</cp:coreProperties>
</file>