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28" r:id="rId2"/>
    <p:sldId id="489" r:id="rId3"/>
    <p:sldId id="490" r:id="rId4"/>
    <p:sldId id="49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3AFE9-3A3E-4C70-B327-A28FF4A8E754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490FA-08C1-4B76-9D5E-28E74E942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0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490FA-08C1-4B76-9D5E-28E74E9429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7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C1202-1B53-C76C-C670-B72402AEC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A2EA0-E0D4-7A08-22DB-BD4278191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034DE-F5CC-6617-B519-0162737B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7573-DE01-4251-A4B0-3BBA41780533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B2F788-A726-B2C2-6F96-3CDFF5D3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04152A-5D27-12B3-D134-C393D8D2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4762-8A1F-475A-A5A0-272C0E4B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2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A739E-AD80-0FD4-D739-791060CE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B6C977-642C-B7D3-9666-C28B9AD18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1B78D-EBDA-A80F-B9DB-6A7BDE2D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7573-DE01-4251-A4B0-3BBA41780533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E00DB8-FE6C-0E04-1175-D385C2E1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C676F-A499-A678-7F9F-9C1D5D4B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4762-8A1F-475A-A5A0-272C0E4B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5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C3542F-4AC2-6502-9BC4-B271BE9B8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2A56CD-5AC6-F5A0-75DA-F89F2C1DC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7D760C-6096-E209-7446-95EE1ACD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7573-DE01-4251-A4B0-3BBA41780533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FDB80B-6328-6722-04D3-7536983E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DCA0E-C21C-3192-BA6D-B7963171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4762-8A1F-475A-A5A0-272C0E4B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00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A1FC-EC6E-4C87-926A-6B75C66AE199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E4F8-57A7-4925-A959-0FBCA75AD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2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ED6D5-F3DC-46C3-447F-9EB144B8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26507-4865-38A0-C04D-B0437C18F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46394-FA78-D38D-C94F-3B021612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7573-DE01-4251-A4B0-3BBA41780533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B2308B-8C7E-7952-26FB-A193C9E1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F5C5-2AD1-CFDB-1074-1B57362A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4762-8A1F-475A-A5A0-272C0E4B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9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8B4DC-89C5-BC4F-7F2E-4347F9C4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D3B12F-6DF5-46DD-1038-4F8408B39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A34C5-72F8-B094-2DD3-9A101952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7573-DE01-4251-A4B0-3BBA41780533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3F401-238C-5E9B-71B7-4FBA1470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30C21-D513-E21C-EC97-7FC44E2C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4762-8A1F-475A-A5A0-272C0E4B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3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FCE6D-1B54-3024-043F-3E599067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FF30C-73F1-8EA8-D16C-31B4BF17E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81585B-CE79-5DAD-79CA-6B7948FBE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BF7142-39FF-83CE-F235-7DB64995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7573-DE01-4251-A4B0-3BBA41780533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8FAE02-26E8-2A0D-ECD1-B046E3F6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59708-4B6A-E560-08F2-4B2D01B6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4762-8A1F-475A-A5A0-272C0E4B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7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6397B-7AE6-EBB2-774D-F3E09D60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51718C-6586-D054-222B-1F6FB9DB4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85F323-09EC-79EE-F55F-440DBF7C4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DF637B-F7F5-78B6-BA41-2580528C7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147434-838F-7628-ED16-17838FA4C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86C632-FA7E-7DA0-A59D-0246A2E1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7573-DE01-4251-A4B0-3BBA41780533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97D472-F114-490F-BB1D-5C96876D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A5F276-80BD-8E30-54F1-596B6A21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4762-8A1F-475A-A5A0-272C0E4B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7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3D154-C1DD-64C2-97B4-3FB4B873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996E98-8808-7849-E592-65066B50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7573-DE01-4251-A4B0-3BBA41780533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B9A3D9-151E-1B36-3787-B8393F89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B236BA-EA60-0544-0CFA-2623412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4762-8A1F-475A-A5A0-272C0E4B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5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AD7544-8275-31BC-A33F-2471C883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7573-DE01-4251-A4B0-3BBA41780533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F984DC-F0FB-3E24-C605-83001658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E7E8ED-B909-75B6-D012-C1F4A647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4762-8A1F-475A-A5A0-272C0E4B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0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9EF1F-D1BB-E648-54B0-E60A2543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1A9C69-DAC9-F6E3-9D4A-EF1E7D03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11C713-5BE9-B2A6-DC46-4BCEAB393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703438-4CB0-E704-87E2-3E3E0829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7573-DE01-4251-A4B0-3BBA41780533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33911B-EAC4-09CB-E0D6-B90C6DC0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D45C8-6DCF-A59E-1962-85BE91B6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4762-8A1F-475A-A5A0-272C0E4B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7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485CC-0AEF-7CF2-382E-9C2BACED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D6F433-AA50-69EB-CEF7-6CFD07FDD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325970-4055-05E5-B31B-24B4F9B57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69F0D-221E-DF18-7723-380D6084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7573-DE01-4251-A4B0-3BBA41780533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EF513B-1C77-5CD5-BCD6-D6992ED8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48FF67-6A96-3136-2FAA-0878E9E5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4762-8A1F-475A-A5A0-272C0E4B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7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36A9E-7107-7BB8-788A-D39901CB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E2E39-74CB-B4B7-17D0-7A3A23BDE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26F2AC-4FE1-A248-ED99-0DC687C58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797573-DE01-4251-A4B0-3BBA41780533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23B6C-727A-99FB-1862-23C5C57B6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D12BF-2B5D-2CC0-A35F-DCA93D8DA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D34762-8A1F-475A-A5A0-272C0E4B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8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48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70" y="0"/>
            <a:ext cx="6067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20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048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47" y="1"/>
            <a:ext cx="57324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03C51D-31AC-45A1-BC58-00E3BAC17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9" y="5638799"/>
            <a:ext cx="1219201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5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94" y="946512"/>
            <a:ext cx="7428490" cy="586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8498" y="0"/>
            <a:ext cx="67129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о агроклассах размещена 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сайте академии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69459"/>
            <a:ext cx="2103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для поступающих</a:t>
            </a:r>
            <a:endParaRPr lang="ru-RU" sz="240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2FE5197-3873-45D9-284F-CAB5ECF64A8C}"/>
              </a:ext>
            </a:extLst>
          </p:cNvPr>
          <p:cNvCxnSpPr>
            <a:cxnSpLocks/>
          </p:cNvCxnSpPr>
          <p:nvPr/>
        </p:nvCxnSpPr>
        <p:spPr>
          <a:xfrm>
            <a:off x="350982" y="1745673"/>
            <a:ext cx="2613891" cy="14778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4E8FC12-2920-4C5D-66FC-FF291D4393FD}"/>
              </a:ext>
            </a:extLst>
          </p:cNvPr>
          <p:cNvCxnSpPr>
            <a:cxnSpLocks/>
          </p:cNvCxnSpPr>
          <p:nvPr/>
        </p:nvCxnSpPr>
        <p:spPr>
          <a:xfrm flipH="1">
            <a:off x="4064000" y="775855"/>
            <a:ext cx="6576292" cy="43410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7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38" y="1982788"/>
            <a:ext cx="28384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2416"/>
            <a:ext cx="11286836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5237F3"/>
                </a:solidFill>
              </a:rPr>
              <a:t>ОН-ЛАЙН ОПРОС</a:t>
            </a:r>
          </a:p>
          <a:p>
            <a:pPr algn="ctr"/>
            <a:r>
              <a:rPr lang="ru-RU" sz="3200" dirty="0">
                <a:solidFill>
                  <a:srgbClr val="5237F3"/>
                </a:solidFill>
              </a:rPr>
              <a:t>Свежее и технологичное видение будущего отрасли АПК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7965" y="1065858"/>
            <a:ext cx="3570978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4 смысловых блока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659622"/>
            <a:ext cx="48398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Блок 1. Технологии и инновации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(Цифровое земледелие и </a:t>
            </a:r>
            <a:r>
              <a:rPr lang="ru-RU" sz="2000" dirty="0" err="1"/>
              <a:t>биотех</a:t>
            </a:r>
            <a:r>
              <a:rPr lang="ru-RU" sz="2000" dirty="0"/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" y="4382899"/>
            <a:ext cx="4839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Блок 2. Экология и продовольственная безопасность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65660" y="1659622"/>
            <a:ext cx="4533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Блок 3. Социальный облик села </a:t>
            </a:r>
            <a:r>
              <a:rPr lang="ru-RU" sz="2400" dirty="0"/>
              <a:t>(Где жить и работать)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50388" y="4382898"/>
            <a:ext cx="3443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Блок 4. Личное видение и карьера</a:t>
            </a:r>
          </a:p>
        </p:txBody>
      </p:sp>
      <p:sp>
        <p:nvSpPr>
          <p:cNvPr id="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90619"/>
            <a:ext cx="2693411" cy="15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18" y="5210543"/>
            <a:ext cx="4772169" cy="148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02" y="2420806"/>
            <a:ext cx="3065607" cy="20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943" y="5340977"/>
            <a:ext cx="3013057" cy="143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288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</Words>
  <Application>Microsoft Office PowerPoint</Application>
  <PresentationFormat>Широкоэкранный</PresentationFormat>
  <Paragraphs>12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Ковалева</dc:creator>
  <cp:lastModifiedBy>Admin</cp:lastModifiedBy>
  <cp:revision>1</cp:revision>
  <dcterms:created xsi:type="dcterms:W3CDTF">2026-05-04T06:23:23Z</dcterms:created>
  <dcterms:modified xsi:type="dcterms:W3CDTF">2026-05-04T09:56:30Z</dcterms:modified>
</cp:coreProperties>
</file>